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435" r:id="rId5"/>
    <p:sldId id="258" r:id="rId6"/>
    <p:sldId id="2439" r:id="rId7"/>
    <p:sldId id="259" r:id="rId8"/>
    <p:sldId id="260" r:id="rId9"/>
    <p:sldId id="25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755" autoAdjust="0"/>
    <p:restoredTop sz="95952" autoAdjust="0"/>
  </p:normalViewPr>
  <p:slideViewPr>
    <p:cSldViewPr snapToGrid="0">
      <p:cViewPr varScale="1">
        <p:scale>
          <a:sx n="103" d="100"/>
          <a:sy n="103" d="100"/>
        </p:scale>
        <p:origin x="200" y="4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12/15/19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12/15/19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38A396-E30B-644A-8E9F-E9BED5E867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882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  <p:sldLayoutId id="2147483669" r:id="rId17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outubetotaltechnology/source/blob/master/reportlab_tutorial_16.py" TargetMode="Externa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TOTAL TECHNOLOGY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REPORTLAB COMPLETE TUTORIAL</a:t>
            </a: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5207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REPORTLAB </a:t>
            </a:r>
            <a:r>
              <a:rPr lang="de-DE" dirty="0"/>
              <a:t>Platypus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TUTORIAL 16</a:t>
            </a: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F7D0C2C-04BB-AF43-A32C-B793D67F385B}"/>
              </a:ext>
            </a:extLst>
          </p:cNvPr>
          <p:cNvSpPr/>
          <p:nvPr/>
        </p:nvSpPr>
        <p:spPr>
          <a:xfrm>
            <a:off x="7068065" y="6169326"/>
            <a:ext cx="4819135" cy="664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TOTAL TECHNOLOGY</a:t>
            </a:r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787237"/>
            <a:ext cx="5687291" cy="2394840"/>
          </a:xfrm>
        </p:spPr>
        <p:txBody>
          <a:bodyPr>
            <a:normAutofit/>
          </a:bodyPr>
          <a:lstStyle/>
          <a:p>
            <a:r>
              <a:rPr lang="en-US" dirty="0"/>
              <a:t>WHAT IS </a:t>
            </a:r>
            <a:r>
              <a:rPr lang="de-DE" dirty="0"/>
              <a:t>Platypus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INTRODUCTION TO </a:t>
            </a:r>
            <a:r>
              <a:rPr lang="de-DE" dirty="0">
                <a:solidFill>
                  <a:srgbClr val="C00000"/>
                </a:solidFill>
              </a:rPr>
              <a:t>PLATYPUS</a:t>
            </a:r>
            <a:r>
              <a:rPr lang="en-US" dirty="0">
                <a:solidFill>
                  <a:srgbClr val="C00000"/>
                </a:solidFill>
              </a:rPr>
              <a:t> </a:t>
            </a: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74E220-3349-4245-A37C-10C89BEB08D9}"/>
              </a:ext>
            </a:extLst>
          </p:cNvPr>
          <p:cNvSpPr txBox="1"/>
          <p:nvPr/>
        </p:nvSpPr>
        <p:spPr>
          <a:xfrm>
            <a:off x="10293178" y="65614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17CDDA-1099-7C4D-A087-B9F7F92F28A9}"/>
              </a:ext>
            </a:extLst>
          </p:cNvPr>
          <p:cNvSpPr/>
          <p:nvPr/>
        </p:nvSpPr>
        <p:spPr>
          <a:xfrm>
            <a:off x="7068065" y="6169326"/>
            <a:ext cx="4819135" cy="664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TOTAL TECHNOLOGY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E1C32DBC-256F-5447-804C-F16C49787B6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7778" r="277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WHAT IS PLATYPUS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Autofit/>
          </a:bodyPr>
          <a:lstStyle/>
          <a:p>
            <a:r>
              <a:rPr lang="en-US" sz="1800" dirty="0">
                <a:solidFill>
                  <a:srgbClr val="C00000"/>
                </a:solidFill>
              </a:rPr>
              <a:t>DEFENITION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de-DE" dirty="0"/>
              <a:t>Platypus </a:t>
            </a:r>
            <a:r>
              <a:rPr lang="de-DE" dirty="0" err="1"/>
              <a:t>stands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"Page Layout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Typography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Scripts". </a:t>
            </a:r>
          </a:p>
          <a:p>
            <a:pPr marL="0" indent="0">
              <a:buNone/>
            </a:pP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high </a:t>
            </a:r>
            <a:r>
              <a:rPr lang="de-DE" dirty="0" err="1"/>
              <a:t>level</a:t>
            </a:r>
            <a:r>
              <a:rPr lang="de-DE" dirty="0"/>
              <a:t> </a:t>
            </a:r>
            <a:r>
              <a:rPr lang="de-DE" dirty="0" err="1"/>
              <a:t>page</a:t>
            </a:r>
            <a:r>
              <a:rPr lang="de-DE" dirty="0"/>
              <a:t> </a:t>
            </a:r>
            <a:r>
              <a:rPr lang="de-DE" dirty="0" err="1"/>
              <a:t>layout</a:t>
            </a:r>
            <a:r>
              <a:rPr lang="de-DE" dirty="0"/>
              <a:t> </a:t>
            </a:r>
            <a:r>
              <a:rPr lang="de-DE" dirty="0" err="1"/>
              <a:t>library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lets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programmatically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complex</a:t>
            </a:r>
            <a:r>
              <a:rPr lang="de-DE" dirty="0"/>
              <a:t> </a:t>
            </a:r>
            <a:r>
              <a:rPr lang="de-DE" dirty="0" err="1"/>
              <a:t>documents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minimum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effort</a:t>
            </a:r>
            <a:r>
              <a:rPr lang="de-DE" dirty="0"/>
              <a:t>. </a:t>
            </a:r>
          </a:p>
          <a:p>
            <a:pPr marL="0" indent="0">
              <a:buNone/>
            </a:pPr>
            <a:r>
              <a:rPr lang="de-DE" dirty="0"/>
              <a:t>The </a:t>
            </a:r>
            <a:r>
              <a:rPr lang="de-DE" dirty="0" err="1"/>
              <a:t>overall</a:t>
            </a:r>
            <a:r>
              <a:rPr lang="de-DE" dirty="0"/>
              <a:t> design </a:t>
            </a:r>
            <a:r>
              <a:rPr lang="de-DE" dirty="0" err="1"/>
              <a:t>of</a:t>
            </a:r>
            <a:r>
              <a:rPr lang="de-DE" dirty="0"/>
              <a:t> Platypus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thought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having</a:t>
            </a:r>
            <a:r>
              <a:rPr lang="de-DE" dirty="0"/>
              <a:t> </a:t>
            </a:r>
            <a:r>
              <a:rPr lang="de-DE" dirty="0" err="1"/>
              <a:t>several</a:t>
            </a:r>
            <a:r>
              <a:rPr lang="de-DE" dirty="0"/>
              <a:t> </a:t>
            </a:r>
            <a:r>
              <a:rPr lang="de-DE" dirty="0" err="1"/>
              <a:t>layers</a:t>
            </a:r>
            <a:r>
              <a:rPr lang="de-DE" dirty="0"/>
              <a:t>, top down,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are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/>
              <a:t>DocTemplates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outermost</a:t>
            </a:r>
            <a:r>
              <a:rPr lang="de-DE" dirty="0"/>
              <a:t> </a:t>
            </a:r>
            <a:r>
              <a:rPr lang="de-DE" dirty="0" err="1"/>
              <a:t>container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document</a:t>
            </a:r>
            <a:r>
              <a:rPr lang="de-DE" dirty="0"/>
              <a:t>; </a:t>
            </a:r>
          </a:p>
          <a:p>
            <a:r>
              <a:rPr lang="de-DE" dirty="0" err="1"/>
              <a:t>PageTemplates</a:t>
            </a:r>
            <a:r>
              <a:rPr lang="de-DE" dirty="0"/>
              <a:t> </a:t>
            </a:r>
            <a:r>
              <a:rPr lang="de-DE" dirty="0" err="1"/>
              <a:t>specifications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layouts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pages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various</a:t>
            </a:r>
            <a:r>
              <a:rPr lang="de-DE" dirty="0"/>
              <a:t> </a:t>
            </a:r>
            <a:r>
              <a:rPr lang="de-DE" dirty="0" err="1"/>
              <a:t>kinds</a:t>
            </a:r>
            <a:r>
              <a:rPr lang="de-DE" dirty="0"/>
              <a:t>; </a:t>
            </a:r>
          </a:p>
          <a:p>
            <a:r>
              <a:rPr lang="de-DE" dirty="0"/>
              <a:t>Frames </a:t>
            </a:r>
            <a:r>
              <a:rPr lang="de-DE" dirty="0" err="1"/>
              <a:t>specifications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regions</a:t>
            </a:r>
            <a:r>
              <a:rPr lang="de-DE" dirty="0"/>
              <a:t> in </a:t>
            </a:r>
            <a:r>
              <a:rPr lang="de-DE" dirty="0" err="1"/>
              <a:t>pages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contain</a:t>
            </a:r>
            <a:r>
              <a:rPr lang="de-DE" dirty="0"/>
              <a:t> </a:t>
            </a:r>
            <a:r>
              <a:rPr lang="de-DE" dirty="0" err="1"/>
              <a:t>flowing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graphics</a:t>
            </a:r>
            <a:r>
              <a:rPr lang="de-DE" dirty="0"/>
              <a:t>.</a:t>
            </a:r>
          </a:p>
          <a:p>
            <a:r>
              <a:rPr lang="de-DE" dirty="0"/>
              <a:t> </a:t>
            </a:r>
            <a:r>
              <a:rPr lang="de-DE" dirty="0" err="1"/>
              <a:t>Flowables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graphic</a:t>
            </a:r>
            <a:r>
              <a:rPr lang="de-DE" dirty="0"/>
              <a:t> </a:t>
            </a:r>
            <a:r>
              <a:rPr lang="de-DE" dirty="0" err="1"/>
              <a:t>elements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"</a:t>
            </a:r>
            <a:r>
              <a:rPr lang="de-DE" dirty="0" err="1"/>
              <a:t>flowed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document</a:t>
            </a:r>
            <a:r>
              <a:rPr lang="de-DE" dirty="0"/>
              <a:t> (i.e. </a:t>
            </a:r>
            <a:r>
              <a:rPr lang="de-DE" dirty="0" err="1"/>
              <a:t>things</a:t>
            </a:r>
            <a:r>
              <a:rPr lang="de-DE" dirty="0"/>
              <a:t> like </a:t>
            </a:r>
            <a:r>
              <a:rPr lang="de-DE" dirty="0" err="1"/>
              <a:t>images</a:t>
            </a:r>
            <a:r>
              <a:rPr lang="de-DE" dirty="0"/>
              <a:t>, </a:t>
            </a:r>
            <a:r>
              <a:rPr lang="de-DE" dirty="0" err="1"/>
              <a:t>paragraphs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tables</a:t>
            </a:r>
            <a:r>
              <a:rPr lang="de-DE" dirty="0"/>
              <a:t>, but not </a:t>
            </a:r>
            <a:r>
              <a:rPr lang="de-DE" dirty="0" err="1"/>
              <a:t>things</a:t>
            </a:r>
            <a:r>
              <a:rPr lang="de-DE" dirty="0"/>
              <a:t> like </a:t>
            </a:r>
            <a:r>
              <a:rPr lang="de-DE" dirty="0" err="1"/>
              <a:t>page</a:t>
            </a:r>
            <a:r>
              <a:rPr lang="de-DE" dirty="0"/>
              <a:t> </a:t>
            </a:r>
            <a:r>
              <a:rPr lang="de-DE" dirty="0" err="1"/>
              <a:t>footers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fixed</a:t>
            </a:r>
            <a:r>
              <a:rPr lang="de-DE" dirty="0"/>
              <a:t> </a:t>
            </a:r>
            <a:r>
              <a:rPr lang="de-DE" dirty="0" err="1"/>
              <a:t>page</a:t>
            </a:r>
            <a:r>
              <a:rPr lang="de-DE" dirty="0"/>
              <a:t> </a:t>
            </a:r>
            <a:r>
              <a:rPr lang="de-DE" dirty="0" err="1"/>
              <a:t>graphics</a:t>
            </a:r>
            <a:r>
              <a:rPr lang="de-DE" dirty="0"/>
              <a:t>). </a:t>
            </a:r>
          </a:p>
          <a:p>
            <a:r>
              <a:rPr lang="de-DE" dirty="0" err="1"/>
              <a:t>pdfgen.Canvas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lowest</a:t>
            </a:r>
            <a:r>
              <a:rPr lang="de-DE" dirty="0"/>
              <a:t> </a:t>
            </a:r>
            <a:r>
              <a:rPr lang="de-DE" dirty="0" err="1"/>
              <a:t>level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ultimately</a:t>
            </a:r>
            <a:r>
              <a:rPr lang="de-DE" dirty="0"/>
              <a:t> </a:t>
            </a:r>
            <a:r>
              <a:rPr lang="de-DE" dirty="0" err="1"/>
              <a:t>receives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painting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document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layers</a:t>
            </a:r>
            <a:r>
              <a:rPr lang="de-DE" dirty="0"/>
              <a:t>.</a:t>
            </a:r>
            <a:endParaRPr lang="en-US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E04414-527E-EC4C-A0AF-8716344C0524}"/>
              </a:ext>
            </a:extLst>
          </p:cNvPr>
          <p:cNvSpPr/>
          <p:nvPr/>
        </p:nvSpPr>
        <p:spPr>
          <a:xfrm>
            <a:off x="7068065" y="6169326"/>
            <a:ext cx="4819135" cy="664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TOTAL TECHNOLOGY</a:t>
            </a:r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279" y="365125"/>
            <a:ext cx="4018722" cy="573989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WHAT IS </a:t>
            </a:r>
            <a:r>
              <a:rPr lang="de-DE" dirty="0"/>
              <a:t>Platypus </a:t>
            </a: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52FA3BE6-F42F-DC4C-8D39-2C4431C640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792279" y="2853630"/>
            <a:ext cx="4018722" cy="2180156"/>
          </a:xfrm>
          <a:prstGeom prst="rect">
            <a:avLst/>
          </a:prstGeom>
          <a:noFill/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A4D6BAE-677F-4450-AE14-AD8224A4660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819116" y="1003687"/>
            <a:ext cx="3991884" cy="40767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40000"/>
              </a:lnSpc>
            </a:pPr>
            <a:r>
              <a:rPr lang="de-DE" sz="1600" dirty="0">
                <a:solidFill>
                  <a:srgbClr val="C00000"/>
                </a:solidFill>
              </a:rPr>
              <a:t>Illustration </a:t>
            </a:r>
            <a:r>
              <a:rPr lang="de-DE" sz="1600" dirty="0" err="1">
                <a:solidFill>
                  <a:srgbClr val="C00000"/>
                </a:solidFill>
              </a:rPr>
              <a:t>of</a:t>
            </a:r>
            <a:r>
              <a:rPr lang="de-DE" sz="1600" dirty="0">
                <a:solidFill>
                  <a:srgbClr val="C00000"/>
                </a:solidFill>
              </a:rPr>
              <a:t> </a:t>
            </a:r>
            <a:r>
              <a:rPr lang="de-DE" sz="1600" dirty="0" err="1">
                <a:solidFill>
                  <a:srgbClr val="C00000"/>
                </a:solidFill>
              </a:rPr>
              <a:t>DocTemplate</a:t>
            </a:r>
            <a:r>
              <a:rPr lang="de-DE" sz="1600" dirty="0">
                <a:solidFill>
                  <a:srgbClr val="C00000"/>
                </a:solidFill>
              </a:rPr>
              <a:t> </a:t>
            </a:r>
            <a:r>
              <a:rPr lang="de-DE" sz="1600" dirty="0" err="1">
                <a:solidFill>
                  <a:srgbClr val="C00000"/>
                </a:solidFill>
              </a:rPr>
              <a:t>structure</a:t>
            </a:r>
            <a:endParaRPr lang="en-US" sz="1600" dirty="0">
              <a:solidFill>
                <a:srgbClr val="C00000"/>
              </a:solidFill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de-DE" dirty="0"/>
              <a:t>The </a:t>
            </a:r>
            <a:r>
              <a:rPr lang="de-DE" dirty="0" err="1"/>
              <a:t>illustration</a:t>
            </a:r>
            <a:r>
              <a:rPr lang="de-DE" dirty="0"/>
              <a:t> </a:t>
            </a:r>
            <a:r>
              <a:rPr lang="de-DE" dirty="0" err="1"/>
              <a:t>above</a:t>
            </a:r>
            <a:r>
              <a:rPr lang="de-DE" dirty="0"/>
              <a:t> </a:t>
            </a:r>
            <a:r>
              <a:rPr lang="de-DE" dirty="0" err="1"/>
              <a:t>graphically</a:t>
            </a:r>
            <a:r>
              <a:rPr lang="de-DE" dirty="0"/>
              <a:t> </a:t>
            </a:r>
            <a:r>
              <a:rPr lang="de-DE" dirty="0" err="1"/>
              <a:t>illustrates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concepts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DocTemplates</a:t>
            </a:r>
            <a:r>
              <a:rPr lang="de-DE" dirty="0"/>
              <a:t>, </a:t>
            </a:r>
            <a:r>
              <a:rPr lang="de-DE" dirty="0" err="1"/>
              <a:t>PageTemplates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Flowables</a:t>
            </a:r>
            <a:r>
              <a:rPr lang="de-DE" dirty="0"/>
              <a:t>.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deceptive</a:t>
            </a:r>
            <a:r>
              <a:rPr lang="de-DE" dirty="0"/>
              <a:t>, </a:t>
            </a:r>
            <a:r>
              <a:rPr lang="de-DE" dirty="0" err="1"/>
              <a:t>however</a:t>
            </a:r>
            <a:r>
              <a:rPr lang="de-DE" dirty="0"/>
              <a:t>,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algn="l"/>
            <a:r>
              <a:rPr lang="de-DE" dirty="0" err="1"/>
              <a:t>PageTemplates</a:t>
            </a:r>
            <a:r>
              <a:rPr lang="de-DE" dirty="0"/>
              <a:t> </a:t>
            </a:r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may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format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pages</a:t>
            </a:r>
            <a:r>
              <a:rPr lang="de-DE" dirty="0"/>
              <a:t> (not just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inferred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diagram</a:t>
            </a:r>
            <a:r>
              <a:rPr lang="de-DE" dirty="0"/>
              <a:t>). </a:t>
            </a:r>
            <a:r>
              <a:rPr lang="de-DE" dirty="0" err="1"/>
              <a:t>DocTemplates</a:t>
            </a:r>
            <a:r>
              <a:rPr lang="de-DE" dirty="0"/>
              <a:t> </a:t>
            </a:r>
            <a:r>
              <a:rPr lang="de-DE" dirty="0" err="1"/>
              <a:t>contain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PageTemplates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contain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Frames. </a:t>
            </a:r>
            <a:r>
              <a:rPr lang="de-DE" dirty="0" err="1"/>
              <a:t>Flowables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things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flowed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a Frame e.g. a Paragraph </a:t>
            </a:r>
            <a:r>
              <a:rPr lang="de-DE" dirty="0" err="1"/>
              <a:t>or</a:t>
            </a:r>
            <a:r>
              <a:rPr lang="de-DE" dirty="0"/>
              <a:t> a Table.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platypus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 </a:t>
            </a:r>
            <a:r>
              <a:rPr lang="de-DE" dirty="0" err="1"/>
              <a:t>document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a </a:t>
            </a:r>
            <a:r>
              <a:rPr lang="de-DE" dirty="0" err="1"/>
              <a:t>DocTemplate</a:t>
            </a:r>
            <a:r>
              <a:rPr lang="de-DE" dirty="0"/>
              <a:t> </a:t>
            </a:r>
            <a:r>
              <a:rPr lang="de-DE" dirty="0" err="1"/>
              <a:t>class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pass a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Flowables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. The </a:t>
            </a:r>
            <a:r>
              <a:rPr lang="de-DE" dirty="0" err="1"/>
              <a:t>document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method</a:t>
            </a:r>
            <a:r>
              <a:rPr lang="de-DE" dirty="0"/>
              <a:t> </a:t>
            </a:r>
            <a:r>
              <a:rPr lang="de-DE" dirty="0" err="1"/>
              <a:t>knows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process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flowables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reasonable</a:t>
            </a:r>
            <a:r>
              <a:rPr lang="de-DE" dirty="0"/>
              <a:t>.</a:t>
            </a:r>
            <a:endParaRPr lang="en-US" dirty="0"/>
          </a:p>
        </p:txBody>
      </p:sp>
      <p:pic>
        <p:nvPicPr>
          <p:cNvPr id="15" name="Picture Placeholder 4">
            <a:extLst>
              <a:ext uri="{FF2B5EF4-FFF2-40B4-BE49-F238E27FC236}">
                <a16:creationId xmlns:a16="http://schemas.microsoft.com/office/drawing/2014/main" id="{50044D89-3791-8E4A-89E5-3C9CC66D3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497" y="111211"/>
            <a:ext cx="6785919" cy="3579808"/>
          </a:xfrm>
          <a:prstGeom prst="rect">
            <a:avLst/>
          </a:prstGeom>
          <a:noFill/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7AE2FE7-B7AD-A045-93D8-DECAED38B73B}"/>
              </a:ext>
            </a:extLst>
          </p:cNvPr>
          <p:cNvSpPr/>
          <p:nvPr/>
        </p:nvSpPr>
        <p:spPr>
          <a:xfrm>
            <a:off x="7415213" y="6193898"/>
            <a:ext cx="4819135" cy="664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TOTAL TECHNOLOGY</a:t>
            </a:r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r>
              <a:rPr lang="en-US" sz="1600" b="1" dirty="0">
                <a:solidFill>
                  <a:srgbClr val="FF0000"/>
                </a:solidFill>
              </a:rPr>
              <a:t>SAMPLE CODE uploaded to GitHub</a:t>
            </a:r>
            <a:br>
              <a:rPr lang="en-US" sz="1600" b="1" dirty="0">
                <a:solidFill>
                  <a:srgbClr val="FF0000"/>
                </a:solidFill>
              </a:rPr>
            </a:br>
            <a:br>
              <a:rPr lang="en-US" sz="1600" b="1" dirty="0">
                <a:solidFill>
                  <a:srgbClr val="FF0000"/>
                </a:solidFill>
              </a:rPr>
            </a:br>
            <a:r>
              <a:rPr lang="de-DE" sz="1600" dirty="0">
                <a:latin typeface="+mn-lt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https://github.com/youtubetotaltechnology/source/blob/master/reportlab_tutorial_16.py</a:t>
            </a:r>
            <a:br>
              <a:rPr lang="de-DE" sz="1600" dirty="0">
                <a:latin typeface="+mn-lt"/>
                <a:ea typeface="+mn-ea"/>
                <a:cs typeface="+mn-cs"/>
              </a:rPr>
            </a:br>
            <a:r>
              <a:rPr lang="de-DE" sz="1600" dirty="0">
                <a:hlinkClick r:id="rId2"/>
              </a:rPr>
              <a:t>https://github.com/youtubetotaltechnology/source/blob/master/reportlab_tutorial_16.py</a:t>
            </a:r>
            <a:br>
              <a:rPr lang="en-US" sz="1600" b="1" dirty="0">
                <a:solidFill>
                  <a:srgbClr val="FF0000"/>
                </a:solidFill>
              </a:rPr>
            </a:br>
            <a:br>
              <a:rPr lang="en-US" sz="1600" b="1" dirty="0">
                <a:solidFill>
                  <a:srgbClr val="FF0000"/>
                </a:solidFill>
              </a:rPr>
            </a:br>
            <a:br>
              <a:rPr lang="en-US" sz="1600" b="1" dirty="0">
                <a:solidFill>
                  <a:srgbClr val="FF0000"/>
                </a:solidFill>
              </a:rPr>
            </a:br>
            <a:br>
              <a:rPr lang="en-US" sz="1600" dirty="0"/>
            </a:br>
            <a:br>
              <a:rPr lang="de-DE" sz="1600" dirty="0"/>
            </a:br>
            <a:endParaRPr lang="en-US" sz="1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FAD812-11EF-4B6C-899B-8AB321C455A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330EA6-4347-9943-9049-ED05D49777CC}"/>
              </a:ext>
            </a:extLst>
          </p:cNvPr>
          <p:cNvSpPr/>
          <p:nvPr/>
        </p:nvSpPr>
        <p:spPr>
          <a:xfrm>
            <a:off x="7068065" y="6169326"/>
            <a:ext cx="4819135" cy="6641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TOTAL TECHNOLOGY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2C26EE-D111-E24F-BB32-0804EA06EEB0}"/>
              </a:ext>
            </a:extLst>
          </p:cNvPr>
          <p:cNvSpPr txBox="1"/>
          <p:nvPr/>
        </p:nvSpPr>
        <p:spPr>
          <a:xfrm>
            <a:off x="1495168" y="400358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661986_Tech presentation_RVA_v4" id="{72761486-35C0-4EF3-924E-44BF93C5F925}" vid="{AA80AB01-476F-48C3-B3B7-DC4890A60E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2E71848-B78E-4D58-BFA5-D2D5918911C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369</Words>
  <Application>Microsoft Macintosh PowerPoint</Application>
  <PresentationFormat>Widescreen</PresentationFormat>
  <Paragraphs>36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Gill Sans</vt:lpstr>
      <vt:lpstr>Office Theme</vt:lpstr>
      <vt:lpstr>TOTAL TECHNOLOGY</vt:lpstr>
      <vt:lpstr>REPORTLAB Platypus </vt:lpstr>
      <vt:lpstr>WHAT IS Platypus </vt:lpstr>
      <vt:lpstr>WHAT IS PLATYPUS</vt:lpstr>
      <vt:lpstr>WHAT IS Platypus </vt:lpstr>
      <vt:lpstr>            SAMPLE CODE uploaded to GitHub  https://github.com/youtubetotaltechnology/source/blob/master/reportlab_tutorial_16.py https://github.com/youtubetotaltechnology/source/blob/master/reportlab_tutorial_16.py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RONI DAS</dc:creator>
  <cp:lastModifiedBy/>
  <cp:revision>1</cp:revision>
  <dcterms:created xsi:type="dcterms:W3CDTF">2019-12-15T07:42:11Z</dcterms:created>
  <dcterms:modified xsi:type="dcterms:W3CDTF">2019-12-15T08:19:17Z</dcterms:modified>
</cp:coreProperties>
</file>